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35856-5226-48E2-B1CE-9EFCA270DF19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4B1A-991A-4001-A48E-E05863C6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35856-5226-48E2-B1CE-9EFCA270DF19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4B1A-991A-4001-A48E-E05863C6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35856-5226-48E2-B1CE-9EFCA270DF19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4B1A-991A-4001-A48E-E05863C6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35856-5226-48E2-B1CE-9EFCA270DF19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4B1A-991A-4001-A48E-E05863C6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35856-5226-48E2-B1CE-9EFCA270DF19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4B1A-991A-4001-A48E-E05863C6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35856-5226-48E2-B1CE-9EFCA270DF19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4B1A-991A-4001-A48E-E05863C6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35856-5226-48E2-B1CE-9EFCA270DF19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4B1A-991A-4001-A48E-E05863C6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35856-5226-48E2-B1CE-9EFCA270DF19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4B1A-991A-4001-A48E-E05863C6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35856-5226-48E2-B1CE-9EFCA270DF19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4B1A-991A-4001-A48E-E05863C6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35856-5226-48E2-B1CE-9EFCA270DF19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4B1A-991A-4001-A48E-E05863C6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35856-5226-48E2-B1CE-9EFCA270DF19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4B1A-991A-4001-A48E-E05863C6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35856-5226-48E2-B1CE-9EFCA270DF19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B4B1A-991A-4001-A48E-E05863C6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hoparenting.com/blog/wp-content/uploads/2010/08/fractions.png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Vocabulary Review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Fraction – a symbol used to show parts of a whole.</a:t>
            </a:r>
            <a:endParaRPr lang="en-US" dirty="0"/>
          </a:p>
        </p:txBody>
      </p:sp>
      <p:pic>
        <p:nvPicPr>
          <p:cNvPr id="1026" name="Picture 2" descr="2/3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657600"/>
            <a:ext cx="2524125" cy="2505076"/>
          </a:xfrm>
          <a:prstGeom prst="rect">
            <a:avLst/>
          </a:prstGeom>
          <a:noFill/>
        </p:spPr>
      </p:pic>
      <p:pic>
        <p:nvPicPr>
          <p:cNvPr id="1028" name="Picture 4" descr="fractions">
            <a:hlinkClick r:id="rId3" tooltip="fractions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152400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Numerator – the top number in a fraction.</a:t>
            </a:r>
          </a:p>
          <a:p>
            <a:r>
              <a:rPr lang="en-US" dirty="0" smtClean="0"/>
              <a:t>Denominator – the bottom number in a fraction. It tells how many parts there are all together.</a:t>
            </a:r>
          </a:p>
          <a:p>
            <a:r>
              <a:rPr lang="en-US" dirty="0" smtClean="0"/>
              <a:t>Fraction bar – means to divide the bottom (denominator) into the top (numerator).</a:t>
            </a:r>
            <a:endParaRPr lang="en-US" dirty="0"/>
          </a:p>
        </p:txBody>
      </p:sp>
      <p:pic>
        <p:nvPicPr>
          <p:cNvPr id="15362" name="Picture 2" descr="example of a fraction, with the numerator (top) and denominator (bottom) labell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362200"/>
            <a:ext cx="2819400" cy="1238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 Fractions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Equivalent fractions are fractions that show the same amount.</a:t>
            </a:r>
          </a:p>
          <a:p>
            <a:r>
              <a:rPr lang="en-US" dirty="0" smtClean="0"/>
              <a:t>You can create equivalent fractions by either multiplying or dividing. </a:t>
            </a:r>
            <a:endParaRPr lang="en-US" dirty="0"/>
          </a:p>
        </p:txBody>
      </p:sp>
      <p:pic>
        <p:nvPicPr>
          <p:cNvPr id="1026" name="Picture 2" descr="an equivalent frac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447800"/>
            <a:ext cx="3976520" cy="45491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Simplest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Simplest form – A fraction in which the numerator  and denominator have no common factors other than 1.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Common factors – a factor that two or more numbers have in common.</a:t>
            </a:r>
          </a:p>
          <a:p>
            <a:endParaRPr lang="en-US" sz="2400" dirty="0" smtClean="0"/>
          </a:p>
          <a:p>
            <a:r>
              <a:rPr lang="en-US" sz="2400" dirty="0" smtClean="0"/>
              <a:t>Factor – the numbers multiplied together to find a product. </a:t>
            </a:r>
          </a:p>
        </p:txBody>
      </p:sp>
      <p:pic>
        <p:nvPicPr>
          <p:cNvPr id="17410" name="Picture 2" descr="simplest for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524000"/>
            <a:ext cx="3389710" cy="990600"/>
          </a:xfrm>
          <a:prstGeom prst="rect">
            <a:avLst/>
          </a:prstGeom>
          <a:noFill/>
        </p:spPr>
      </p:pic>
      <p:pic>
        <p:nvPicPr>
          <p:cNvPr id="17412" name="Picture 4" descr="http://www.mathsisfun.com/numbers/images/gcf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276600"/>
            <a:ext cx="3406138" cy="1600200"/>
          </a:xfrm>
          <a:prstGeom prst="rect">
            <a:avLst/>
          </a:prstGeom>
          <a:noFill/>
        </p:spPr>
      </p:pic>
      <p:pic>
        <p:nvPicPr>
          <p:cNvPr id="17413" name="Picture 5" descr="factor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5257800"/>
            <a:ext cx="3707245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Improper Fractions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Improper Fractions – fractions in which the numerator (top) is the same or larger than the denominator (bottom).</a:t>
            </a:r>
          </a:p>
          <a:p>
            <a:r>
              <a:rPr lang="en-US" dirty="0" smtClean="0"/>
              <a:t>These improper fractions are changed into mixed numbers by dividing the bottom into the top!</a:t>
            </a:r>
            <a:endParaRPr lang="en-US" dirty="0"/>
          </a:p>
        </p:txBody>
      </p:sp>
      <p:pic>
        <p:nvPicPr>
          <p:cNvPr id="1026" name="Picture 2" descr="http://www.mrswebbsite.com/wp-content/uploads/2011/01/Improper-Fractions-and-Mixed-Numb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286000"/>
            <a:ext cx="4267200" cy="3186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Mixed Numbers – A whole number MIXED with a fraction.</a:t>
            </a:r>
            <a:endParaRPr lang="en-US" dirty="0"/>
          </a:p>
        </p:txBody>
      </p:sp>
      <p:pic>
        <p:nvPicPr>
          <p:cNvPr id="19460" name="Picture 4" descr="http://www.visualfractions.com/MixedtoFracC/mtofrc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048000"/>
            <a:ext cx="5036634" cy="2964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184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Fractions</vt:lpstr>
      <vt:lpstr>Fraction</vt:lpstr>
      <vt:lpstr>Fractions</vt:lpstr>
      <vt:lpstr>Equivalent Fractions</vt:lpstr>
      <vt:lpstr>Simplest Form</vt:lpstr>
      <vt:lpstr>Improper Fractions</vt:lpstr>
      <vt:lpstr>Mixed Numbers</vt:lpstr>
    </vt:vector>
  </TitlesOfParts>
  <Company>LCPS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Fractions</dc:title>
  <dc:creator>LCPS</dc:creator>
  <cp:lastModifiedBy>LCPS</cp:lastModifiedBy>
  <cp:revision>5</cp:revision>
  <dcterms:created xsi:type="dcterms:W3CDTF">2013-01-14T18:21:15Z</dcterms:created>
  <dcterms:modified xsi:type="dcterms:W3CDTF">2015-02-19T18:34:13Z</dcterms:modified>
</cp:coreProperties>
</file>